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91" r:id="rId5"/>
    <p:sldId id="292" r:id="rId6"/>
    <p:sldId id="294" r:id="rId7"/>
    <p:sldId id="295" r:id="rId8"/>
    <p:sldId id="293" r:id="rId9"/>
    <p:sldId id="282" r:id="rId10"/>
    <p:sldId id="280" r:id="rId11"/>
    <p:sldId id="281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5050"/>
    <a:srgbClr val="990099"/>
    <a:srgbClr val="FF4370"/>
    <a:srgbClr val="FE9202"/>
    <a:srgbClr val="FFF3E7"/>
    <a:srgbClr val="5EEC3C"/>
    <a:srgbClr val="FFDC47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91834" autoAdjust="0"/>
  </p:normalViewPr>
  <p:slideViewPr>
    <p:cSldViewPr>
      <p:cViewPr varScale="1">
        <p:scale>
          <a:sx n="64" d="100"/>
          <a:sy n="64" d="100"/>
        </p:scale>
        <p:origin x="67" y="7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7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2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4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0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2245" y="1655520"/>
            <a:ext cx="6260905" cy="15270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</a:t>
            </a:r>
            <a:br>
              <a:rPr lang="en-US" altLang="ko-KR" dirty="0"/>
            </a:br>
            <a:r>
              <a:rPr lang="ko-KR" altLang="en-US" dirty="0"/>
              <a:t>얼굴 변환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개발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6" cy="91623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기만과 견제 팀</a:t>
            </a:r>
            <a:endParaRPr lang="en-US" altLang="ko-KR" sz="1400" dirty="0"/>
          </a:p>
          <a:p>
            <a:r>
              <a:rPr lang="ko-KR" altLang="en-US" sz="1400" dirty="0"/>
              <a:t>발표자 임기찬</a:t>
            </a:r>
            <a:endParaRPr lang="en-US" altLang="ko-KR" sz="1400" dirty="0"/>
          </a:p>
          <a:p>
            <a:r>
              <a:rPr lang="ko-KR" altLang="en-US" sz="1400" dirty="0"/>
              <a:t>문태현</a:t>
            </a:r>
            <a:endParaRPr lang="en-US" altLang="ko-KR" sz="1400" dirty="0"/>
          </a:p>
          <a:p>
            <a:r>
              <a:rPr lang="ko-KR" altLang="en-US" sz="1400" dirty="0"/>
              <a:t>조유성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문태현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11.06 ~</a:t>
            </a:r>
          </a:p>
          <a:p>
            <a:pPr marL="0" indent="0">
              <a:buNone/>
            </a:pPr>
            <a:r>
              <a:rPr lang="ko-KR" altLang="en-US" sz="2000" dirty="0"/>
              <a:t>      이미지 프로세싱</a:t>
            </a:r>
            <a:r>
              <a:rPr lang="en-US" altLang="ko-KR" sz="2000" dirty="0"/>
              <a:t>, </a:t>
            </a:r>
            <a:r>
              <a:rPr lang="ko-KR" altLang="en-US" sz="2000" dirty="0"/>
              <a:t>안드로이드 얼굴인식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B3ADD1-3CA7-43EC-B412-39D003556A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3" y="2419046"/>
            <a:ext cx="6545105" cy="183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14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임기찬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11.06 ~</a:t>
            </a:r>
          </a:p>
          <a:p>
            <a:pPr marL="0" indent="0">
              <a:buNone/>
            </a:pPr>
            <a:r>
              <a:rPr lang="en-US" altLang="ko-KR" sz="2000" dirty="0"/>
              <a:t>      </a:t>
            </a:r>
            <a:r>
              <a:rPr lang="ko-KR" altLang="en-US" sz="2000" dirty="0"/>
              <a:t>얼굴 표정 변화 모델 구현 및 데이터 학습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52D8E-A6B8-4FE6-8577-4679AC7D79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2419045"/>
            <a:ext cx="6477885" cy="2159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1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8475" y="1960930"/>
            <a:ext cx="1832460" cy="1068935"/>
          </a:xfrm>
        </p:spPr>
        <p:txBody>
          <a:bodyPr>
            <a:noAutofit/>
          </a:bodyPr>
          <a:lstStyle/>
          <a:p>
            <a:r>
              <a:rPr lang="en-US" sz="6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9017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진행현황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추후 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이미지 프로세싱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얼굴표정 변화 모델 구현 및 테스트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안드로이드 </a:t>
            </a:r>
            <a:r>
              <a:rPr lang="en-US" altLang="ko-KR" sz="2000" dirty="0"/>
              <a:t>UI</a:t>
            </a:r>
            <a:r>
              <a:rPr lang="ko-KR" altLang="en-US" sz="2000" dirty="0"/>
              <a:t> 및 내부기능 구현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06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5650085" cy="3358356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이미지 프로세싱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연령변환 모델 성능 향상을 위해 </a:t>
            </a:r>
            <a:r>
              <a:rPr lang="en-US" altLang="ko-KR" sz="2000" dirty="0"/>
              <a:t>IMDB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해상도문제로 인해 원본 얼굴 픽셀 </a:t>
            </a:r>
            <a:r>
              <a:rPr lang="en-US" altLang="ko-KR" sz="2000" dirty="0"/>
              <a:t>128x128 </a:t>
            </a:r>
            <a:r>
              <a:rPr lang="ko-KR" altLang="en-US" sz="2000" dirty="0"/>
              <a:t>이하의 사진 모두 삭제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IMDB 11</a:t>
            </a:r>
            <a:r>
              <a:rPr lang="ko-KR" altLang="en-US" sz="2000" dirty="0" err="1"/>
              <a:t>만장중</a:t>
            </a:r>
            <a:r>
              <a:rPr lang="en-US" altLang="ko-KR" sz="2000" dirty="0"/>
              <a:t> </a:t>
            </a:r>
            <a:r>
              <a:rPr lang="ko-KR" altLang="en-US" sz="2000" dirty="0"/>
              <a:t>불필요한 사진 </a:t>
            </a:r>
            <a:r>
              <a:rPr lang="ko-KR" altLang="en-US" sz="2000" dirty="0" err="1"/>
              <a:t>삭제중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/>
              <a:t>최종결과로 </a:t>
            </a:r>
            <a:r>
              <a:rPr lang="en-US" altLang="ko-KR" sz="2000" dirty="0"/>
              <a:t>UTK,WIKI</a:t>
            </a:r>
            <a:r>
              <a:rPr lang="ko-KR" altLang="en-US" sz="2000" dirty="0"/>
              <a:t> </a:t>
            </a:r>
            <a:r>
              <a:rPr lang="en-US" altLang="ko-KR" sz="2000" dirty="0"/>
              <a:t>34000</a:t>
            </a:r>
            <a:r>
              <a:rPr lang="ko-KR" altLang="en-US" sz="2000" dirty="0"/>
              <a:t>장 </a:t>
            </a:r>
            <a:r>
              <a:rPr lang="en-US" altLang="ko-KR" sz="2000" dirty="0"/>
              <a:t>+  </a:t>
            </a:r>
            <a:r>
              <a:rPr lang="en-US" altLang="ko-KR" sz="2000" dirty="0" err="1"/>
              <a:t>imdb</a:t>
            </a:r>
            <a:r>
              <a:rPr lang="ko-KR" altLang="en-US" sz="2000" dirty="0"/>
              <a:t>약 </a:t>
            </a:r>
            <a:r>
              <a:rPr lang="en-US" altLang="ko-KR" sz="2000" dirty="0"/>
              <a:t>7~9</a:t>
            </a:r>
            <a:r>
              <a:rPr lang="ko-KR" altLang="en-US" sz="2000" dirty="0"/>
              <a:t>만장 예상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059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5" y="352343"/>
            <a:ext cx="6260905" cy="5726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4375" y="4621880"/>
            <a:ext cx="4428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AffectNet</a:t>
            </a:r>
            <a:r>
              <a:rPr lang="en-US" altLang="ko-KR" sz="1600" dirty="0"/>
              <a:t> Dataset 60 </a:t>
            </a:r>
            <a:r>
              <a:rPr lang="ko-KR" altLang="en-US" sz="1600" dirty="0"/>
              <a:t>만장</a:t>
            </a:r>
            <a:r>
              <a:rPr lang="en-US" altLang="ko-KR" sz="1600" dirty="0"/>
              <a:t>, 3</a:t>
            </a:r>
            <a:r>
              <a:rPr lang="ko-KR" altLang="en-US" sz="1600" dirty="0"/>
              <a:t>만 </a:t>
            </a:r>
            <a:r>
              <a:rPr lang="en-US" altLang="ko-KR" sz="1600" dirty="0"/>
              <a:t>6</a:t>
            </a:r>
            <a:r>
              <a:rPr lang="ko-KR" altLang="en-US" sz="1600" dirty="0"/>
              <a:t>천 </a:t>
            </a:r>
            <a:r>
              <a:rPr lang="en-US" altLang="ko-KR" sz="1600" dirty="0"/>
              <a:t>step,  2</a:t>
            </a:r>
            <a:r>
              <a:rPr lang="ko-KR" altLang="en-US" sz="1600" dirty="0"/>
              <a:t>시간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877410" y="1108241"/>
            <a:ext cx="3512215" cy="31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000" dirty="0"/>
              <a:t>얼굴표정 변화 모델 테스트</a:t>
            </a:r>
            <a:endParaRPr lang="en-US" altLang="ko-KR" sz="2000" dirty="0"/>
          </a:p>
          <a:p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ko-KR" altLang="en-US" sz="2000" dirty="0"/>
              <a:t>분노</a:t>
            </a:r>
            <a:r>
              <a:rPr lang="en-US" altLang="ko-KR" sz="2000" dirty="0"/>
              <a:t>, </a:t>
            </a:r>
            <a:r>
              <a:rPr lang="ko-KR" altLang="en-US" sz="2000" dirty="0"/>
              <a:t>경멸</a:t>
            </a:r>
            <a:r>
              <a:rPr lang="en-US" altLang="ko-KR" sz="2000" dirty="0"/>
              <a:t>,</a:t>
            </a:r>
            <a:r>
              <a:rPr lang="ko-KR" altLang="en-US" sz="2000" dirty="0"/>
              <a:t>혐오</a:t>
            </a:r>
            <a:r>
              <a:rPr lang="en-US" altLang="ko-KR" sz="2000" dirty="0"/>
              <a:t>,</a:t>
            </a:r>
            <a:r>
              <a:rPr lang="ko-KR" altLang="en-US" sz="2000" dirty="0"/>
              <a:t>공포</a:t>
            </a:r>
            <a:endParaRPr lang="en-US" altLang="ko-KR" sz="20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ko-KR" sz="2000" dirty="0"/>
              <a:t>      </a:t>
            </a:r>
            <a:r>
              <a:rPr lang="ko-KR" altLang="en-US" sz="2000" dirty="0"/>
              <a:t>행복</a:t>
            </a:r>
            <a:r>
              <a:rPr lang="en-US" altLang="ko-KR" sz="2000" dirty="0"/>
              <a:t>,</a:t>
            </a:r>
            <a:r>
              <a:rPr lang="ko-KR" altLang="en-US" sz="2000" dirty="0"/>
              <a:t>무표정</a:t>
            </a:r>
            <a:r>
              <a:rPr lang="en-US" altLang="ko-KR" sz="2000" dirty="0"/>
              <a:t>,</a:t>
            </a:r>
            <a:r>
              <a:rPr lang="ko-KR" altLang="en-US" sz="2000" dirty="0"/>
              <a:t>슬픔</a:t>
            </a:r>
            <a:r>
              <a:rPr lang="en-US" altLang="ko-KR" sz="2000" dirty="0"/>
              <a:t>,</a:t>
            </a:r>
            <a:r>
              <a:rPr lang="ko-KR" altLang="en-US" sz="2000" dirty="0"/>
              <a:t>놀람</a:t>
            </a:r>
            <a:r>
              <a:rPr lang="en-US" altLang="ko-KR" sz="2000" dirty="0"/>
              <a:t>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686CD3F-B60E-4DCC-A381-77622DBA08C2}"/>
              </a:ext>
            </a:extLst>
          </p:cNvPr>
          <p:cNvSpPr txBox="1">
            <a:spLocks/>
          </p:cNvSpPr>
          <p:nvPr/>
        </p:nvSpPr>
        <p:spPr>
          <a:xfrm>
            <a:off x="5631784" y="1350109"/>
            <a:ext cx="3512216" cy="31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2000" dirty="0"/>
              <a:t>  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5A59C-4276-45C1-92E0-A379A3C2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76" y="1006524"/>
            <a:ext cx="3553410" cy="3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5650085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안드로이드 </a:t>
            </a:r>
            <a:r>
              <a:rPr lang="en-US" altLang="ko-KR" sz="2000" dirty="0"/>
              <a:t>UI </a:t>
            </a:r>
            <a:r>
              <a:rPr lang="ko-KR" altLang="en-US" sz="2000" dirty="0"/>
              <a:t>및 내부기능 구현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사용자가 어플리케이션에 사용할 사진을 불러오기 위한 기능이 필요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- </a:t>
            </a:r>
            <a:r>
              <a:rPr lang="ko-KR" altLang="en-US" sz="2000" dirty="0"/>
              <a:t>갤러리에서 가져오기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- </a:t>
            </a:r>
            <a:r>
              <a:rPr lang="ko-KR" altLang="en-US" sz="2000" dirty="0"/>
              <a:t>사진 촬영 </a:t>
            </a:r>
            <a:r>
              <a:rPr lang="ko-KR" altLang="en-US" sz="2000"/>
              <a:t>후 가져오기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7808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5650085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갤러리에서 이미지 가져오기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핸드폰의 저장소에 접근 할 수 있도록 </a:t>
            </a:r>
            <a:r>
              <a:rPr lang="ko-KR" altLang="en-US" sz="2000" dirty="0" err="1"/>
              <a:t>퍼미션을</a:t>
            </a:r>
            <a:r>
              <a:rPr lang="ko-KR" altLang="en-US" sz="2000" dirty="0"/>
              <a:t> 받은 후</a:t>
            </a:r>
            <a:r>
              <a:rPr lang="en-US" altLang="ko-KR" sz="2000" dirty="0"/>
              <a:t>, </a:t>
            </a:r>
            <a:r>
              <a:rPr lang="ko-KR" altLang="en-US" sz="2000" dirty="0"/>
              <a:t>갤러리에서 사진을 선택 시 해당 사진을 이미지 뷰에 표시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사진 촬영 후 가져오기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핸드폰의 내부 카메라 사용 </a:t>
            </a:r>
            <a:r>
              <a:rPr lang="ko-KR" altLang="en-US" sz="2000" dirty="0" err="1"/>
              <a:t>퍼미션을</a:t>
            </a:r>
            <a:r>
              <a:rPr lang="ko-KR" altLang="en-US" sz="2000" dirty="0"/>
              <a:t> 받은 후</a:t>
            </a:r>
            <a:r>
              <a:rPr lang="en-US" altLang="ko-KR" sz="2000" dirty="0"/>
              <a:t>, </a:t>
            </a:r>
            <a:r>
              <a:rPr lang="ko-KR" altLang="en-US" sz="2000" dirty="0"/>
              <a:t>사진을 촬영 하고</a:t>
            </a:r>
            <a:r>
              <a:rPr lang="en-US" altLang="ko-KR" sz="2000" dirty="0"/>
              <a:t> </a:t>
            </a:r>
            <a:r>
              <a:rPr lang="ko-KR" altLang="en-US" sz="2000" dirty="0"/>
              <a:t>해당 사진을 비트맵 변환 후 저장</a:t>
            </a:r>
            <a:r>
              <a:rPr lang="en-US" altLang="ko-KR" sz="2000" dirty="0"/>
              <a:t> </a:t>
            </a:r>
            <a:r>
              <a:rPr lang="ko-KR" altLang="en-US" sz="2000" dirty="0"/>
              <a:t>하고 이미지 뷰에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2739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-14748"/>
            <a:ext cx="3596618" cy="725456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진행현황</a:t>
            </a:r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11E73-1901-4235-A73A-4038531D0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" b="2"/>
          <a:stretch/>
        </p:blipFill>
        <p:spPr>
          <a:xfrm>
            <a:off x="120675" y="1197405"/>
            <a:ext cx="2466160" cy="3648508"/>
          </a:xfrm>
          <a:prstGeom prst="rect">
            <a:avLst/>
          </a:prstGeom>
          <a:effec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555" y="698745"/>
            <a:ext cx="4939867" cy="283906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안드로이드 </a:t>
            </a:r>
            <a:r>
              <a:rPr lang="en-US" altLang="ko-KR" sz="1800" dirty="0"/>
              <a:t>UI </a:t>
            </a:r>
            <a:r>
              <a:rPr lang="ko-KR" altLang="en-US" sz="1800" dirty="0"/>
              <a:t>및 내부기능 구현 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E007A-CA66-4EEC-8EDF-EAA83CE52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59" b="38908"/>
          <a:stretch/>
        </p:blipFill>
        <p:spPr>
          <a:xfrm>
            <a:off x="2588450" y="1173522"/>
            <a:ext cx="2441665" cy="3144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20FA42-1DA9-4A46-9338-7B9F26A6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741" y="1263558"/>
            <a:ext cx="1887539" cy="3879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58D214-E5A5-4544-89C9-7E66A8846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906" y="1263558"/>
            <a:ext cx="1887539" cy="38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조유성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11.06~</a:t>
            </a:r>
          </a:p>
          <a:p>
            <a:pPr marL="0" indent="0">
              <a:buNone/>
            </a:pPr>
            <a:r>
              <a:rPr lang="en-US" altLang="ko-KR" sz="2000" dirty="0"/>
              <a:t>      </a:t>
            </a:r>
            <a:r>
              <a:rPr lang="ko-KR" altLang="en-US" sz="2000" dirty="0"/>
              <a:t>안드로이드 어플리케이션 내부 기능 구현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3577A9-4EBF-4A58-A823-1C31B4F511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50" y="2419045"/>
            <a:ext cx="6573706" cy="183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9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230</Words>
  <Application>Microsoft Office PowerPoint</Application>
  <PresentationFormat>화면 슬라이드 쇼(16:9)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Wingdings</vt:lpstr>
      <vt:lpstr>Office Theme</vt:lpstr>
      <vt:lpstr>딥러닝을 이용한 얼굴 변환 모바일 앱 개발</vt:lpstr>
      <vt:lpstr>목차</vt:lpstr>
      <vt:lpstr>진행현황</vt:lpstr>
      <vt:lpstr>진행현황</vt:lpstr>
      <vt:lpstr>진행현황</vt:lpstr>
      <vt:lpstr>진행현황</vt:lpstr>
      <vt:lpstr>진행현황</vt:lpstr>
      <vt:lpstr>진행현황</vt:lpstr>
      <vt:lpstr>추후 일정</vt:lpstr>
      <vt:lpstr>추후 일정</vt:lpstr>
      <vt:lpstr>추후 일정</vt:lpstr>
      <vt:lpstr>Q&amp;A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문태현</cp:lastModifiedBy>
  <cp:revision>514</cp:revision>
  <dcterms:created xsi:type="dcterms:W3CDTF">2013-08-21T19:17:07Z</dcterms:created>
  <dcterms:modified xsi:type="dcterms:W3CDTF">2018-11-06T03:30:40Z</dcterms:modified>
</cp:coreProperties>
</file>